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92" r:id="rId3"/>
    <p:sldId id="256" r:id="rId4"/>
    <p:sldId id="260" r:id="rId5"/>
    <p:sldId id="261" r:id="rId6"/>
    <p:sldId id="263" r:id="rId7"/>
    <p:sldId id="257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59" r:id="rId19"/>
    <p:sldId id="273" r:id="rId20"/>
    <p:sldId id="298" r:id="rId21"/>
    <p:sldId id="275" r:id="rId22"/>
    <p:sldId id="276" r:id="rId23"/>
    <p:sldId id="284" r:id="rId24"/>
    <p:sldId id="278" r:id="rId25"/>
    <p:sldId id="279" r:id="rId26"/>
    <p:sldId id="281" r:id="rId27"/>
    <p:sldId id="282" r:id="rId28"/>
    <p:sldId id="288" r:id="rId29"/>
    <p:sldId id="283" r:id="rId30"/>
    <p:sldId id="285" r:id="rId31"/>
    <p:sldId id="286" r:id="rId32"/>
    <p:sldId id="289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50" d="100"/>
          <a:sy n="50" d="100"/>
        </p:scale>
        <p:origin x="-10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2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3.jpeg"/><Relationship Id="rId2" Type="http://schemas.openxmlformats.org/officeDocument/2006/relationships/image" Target="../media/image22.jpeg"/><Relationship Id="rId20" Type="http://schemas.microsoft.com/office/2007/relationships/hdphoto" Target="NULL"/><Relationship Id="rId1" Type="http://schemas.openxmlformats.org/officeDocument/2006/relationships/slideLayout" Target="../slideLayouts/slideLayout5.xml"/><Relationship Id="rId22" Type="http://schemas.microsoft.com/office/2007/relationships/hdphoto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71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КРУЖКОВАЯ РАБОТА В ДЕТСКОМ САДУ «Ер-Т</a:t>
            </a:r>
            <a:r>
              <a:rPr lang="kk-KZ" sz="6600" b="1" dirty="0" smtClean="0">
                <a:solidFill>
                  <a:srgbClr val="FF0000"/>
                </a:solidFill>
              </a:rPr>
              <a:t>Ө</a:t>
            </a:r>
            <a:r>
              <a:rPr lang="ru-RU" sz="6600" b="1" dirty="0" smtClean="0">
                <a:solidFill>
                  <a:srgbClr val="FF0000"/>
                </a:solidFill>
              </a:rPr>
              <a:t>СТІК».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Опытный педагог знает, как развивать речь у детей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Дети Становятся актерами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Воспитывает чувство патриотизма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отчеты кружка 2017\кружок  подготовка\image 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92"/>
            <a:ext cx="4040188" cy="4214842"/>
          </a:xfrm>
          <a:prstGeom prst="rect">
            <a:avLst/>
          </a:prstGeom>
          <a:noFill/>
        </p:spPr>
      </p:pic>
      <p:pic>
        <p:nvPicPr>
          <p:cNvPr id="8" name="Содержимое 7" descr="C:\Users\Пользователь\Desktop\отчеты кружка 2017\кружок  подготовка\image (30)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14554"/>
            <a:ext cx="404177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b="1" u="sng" dirty="0" smtClean="0"/>
              <a:t/>
            </a:r>
            <a:br>
              <a:rPr lang="kk-KZ" sz="2700" b="1" u="sng" dirty="0" smtClean="0"/>
            </a:br>
            <a:r>
              <a:rPr lang="kk-KZ" sz="4000" b="1" u="sng" dirty="0" smtClean="0">
                <a:solidFill>
                  <a:srgbClr val="FF0000"/>
                </a:solidFill>
              </a:rPr>
              <a:t>Танцевальный кружок « Искорка»- руководитель Трегубова Наталья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фото семинар\IMG_53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70" y="1357298"/>
            <a:ext cx="54292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 период с сентября по март было разучено 6 танцев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Талгат\Desktop\наташа17\все в портфолио 2\подготовка танцоршы\1 ласточка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970" b="14527"/>
          <a:stretch/>
        </p:blipFill>
        <p:spPr bwMode="auto">
          <a:xfrm>
            <a:off x="642911" y="1357298"/>
            <a:ext cx="3929089" cy="514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C:\Users\Талгат\Desktop\наташа17\все в портфолио 2\подготовка танцоршы\стрейчинг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708" t="-14527" r="-1708" b="14527"/>
          <a:stretch/>
        </p:blipFill>
        <p:spPr bwMode="auto">
          <a:xfrm>
            <a:off x="4643438" y="571480"/>
            <a:ext cx="4143404" cy="5929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Формирование пластики у детей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Талгат\Desktop\наташа17\все в портфолио 2\подготовка танцоршы\коробочка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-1898" t="-4054" r="14231" b="9797"/>
          <a:stretch/>
        </p:blipFill>
        <p:spPr bwMode="auto">
          <a:xfrm>
            <a:off x="214282" y="1357298"/>
            <a:ext cx="8643998" cy="5286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 Осенний бал «РАДУЖНОЕ НАСТРОЕНИЕ»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 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.mycdn.me/image?id=835259834069&amp;t=52&amp;plc=WEB&amp;tkn=*Sg5n3PDgMJDhAgNlOEOYR0DzGfI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596" t="6803" r="9804" b="3572"/>
          <a:stretch/>
        </p:blipFill>
        <p:spPr bwMode="auto">
          <a:xfrm>
            <a:off x="571472" y="1571612"/>
            <a:ext cx="8001056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НОВОГОДНИЕ УТРЕННИКИ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i.mycdn.me/image?id=851544735701&amp;t=52&amp;plc=WEB&amp;tkn=*8Kty9eJQHgCyQK3TZGYXIKFeokI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857651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https://i.mycdn.me/image?id=851544676821&amp;t=0&amp;plc=WEB&amp;tkn=*SgieiPBrINo6NRmxW_Cur_7nph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0174"/>
            <a:ext cx="4038600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НЕЗАВИСИМОСТИ 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дети солнца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Камажай</a:t>
            </a:r>
            <a:endParaRPr lang="ru-RU" dirty="0"/>
          </a:p>
        </p:txBody>
      </p:sp>
      <p:pic>
        <p:nvPicPr>
          <p:cNvPr id="8" name="Содержимое 7" descr="https://i.mycdn.me/image?id=851544721877&amp;t=3&amp;plc=WEB&amp;tkn=*kzlF7szhfpjy9luOMThqAMymArQ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4040188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age?t=52&amp;bid=816868024533&amp;id=816868024533&amp;plc=WEB&amp;tkn=*qUEnydSNYREACxylRu5yMkVyP50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214554"/>
            <a:ext cx="4000528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МЕЖДУНАРОДНЫЙ ЖЕНСКИЙ ДЕНЬ  МАРТА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ВОСТОЧНЫЙ ТАНЕЦ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ВОСТОЧНЫЕ КРАСАВИЦЫ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s://i.mycdn.me/image?id=851544247765&amp;t=3&amp;plc=WEB&amp;tkn=*ngMSkm6liorwfvpSQk6mg_zCTJI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929" r="12981"/>
          <a:stretch/>
        </p:blipFill>
        <p:spPr bwMode="auto">
          <a:xfrm>
            <a:off x="457200" y="2285992"/>
            <a:ext cx="4040188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 rotWithShape="1">
          <a:blip r:embed="rId21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212" t="8830" r="8814" b="14578"/>
          <a:stretch/>
        </p:blipFill>
        <p:spPr bwMode="auto">
          <a:xfrm>
            <a:off x="4645025" y="2357430"/>
            <a:ext cx="4041775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u="sng" dirty="0" smtClean="0"/>
              <a:t/>
            </a:r>
            <a:br>
              <a:rPr lang="kk-KZ" sz="3600" b="1" u="sng" dirty="0" smtClean="0"/>
            </a:br>
            <a:r>
              <a:rPr lang="kk-KZ" sz="3600" b="1" u="sng" dirty="0" smtClean="0">
                <a:solidFill>
                  <a:srgbClr val="FF0000"/>
                </a:solidFill>
              </a:rPr>
              <a:t>Кружок «Асыл қазына</a:t>
            </a:r>
            <a:r>
              <a:rPr lang="ru-RU" sz="3600" b="1" u="sng" dirty="0" smtClean="0">
                <a:solidFill>
                  <a:srgbClr val="FF0000"/>
                </a:solidFill>
              </a:rPr>
              <a:t>»- руководитель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Шайжанова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Назира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Сериковна</a:t>
            </a:r>
            <a:r>
              <a:rPr lang="ru-RU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фото семинар\IMG_53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9301170" cy="1500174"/>
          </a:xfrm>
        </p:spPr>
        <p:txBody>
          <a:bodyPr>
            <a:noAutofit/>
          </a:bodyPr>
          <a:lstStyle/>
          <a:p>
            <a:r>
              <a:rPr lang="kk-KZ" sz="3200" dirty="0" smtClean="0"/>
              <a:t>ЦЕЛЬ: Формировать активный и пассивный  словарный запас (говорить на казахском языке и понимать язык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" name="Содержимое 4" descr="C:\Users\Пользователь\Desktop\отчеты кружка 2017\Фото каз яз\20150917_1139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8151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4723" r="-4723"/>
          <a:stretch>
            <a:fillRect/>
          </a:stretch>
        </p:blipFill>
        <p:spPr bwMode="auto">
          <a:xfrm>
            <a:off x="4286248" y="1643050"/>
            <a:ext cx="48577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r>
              <a:rPr lang="kk-KZ" sz="10000" b="1" dirty="0" smtClean="0">
                <a:solidFill>
                  <a:srgbClr val="C00000"/>
                </a:solidFill>
              </a:rPr>
              <a:t>Развитие индивидуальной творческой личности ребенка, развитие в гармонии.</a:t>
            </a:r>
          </a:p>
          <a:p>
            <a:pPr lvl="0" algn="ctr" fontAlgn="base"/>
            <a:r>
              <a:rPr lang="kk-KZ" sz="10000" b="1" dirty="0" smtClean="0">
                <a:solidFill>
                  <a:srgbClr val="C00000"/>
                </a:solidFill>
              </a:rPr>
              <a:t> </a:t>
            </a:r>
            <a:r>
              <a:rPr lang="ru-RU" sz="10000" b="1" dirty="0" smtClean="0">
                <a:solidFill>
                  <a:srgbClr val="C00000"/>
                </a:solidFill>
              </a:rPr>
              <a:t>Развить у детей активность и самостоятельность, коммуникативные способности.</a:t>
            </a:r>
          </a:p>
          <a:p>
            <a:pPr lvl="0" algn="ctr" fontAlgn="base"/>
            <a:r>
              <a:rPr lang="ru-RU" sz="10000" b="1" dirty="0" smtClean="0">
                <a:solidFill>
                  <a:srgbClr val="C00000"/>
                </a:solidFill>
              </a:rPr>
              <a:t>Формировать общую культуру личности ребенка, способность ориентироваться в современном обществе.</a:t>
            </a:r>
          </a:p>
          <a:p>
            <a:pPr fontAlgn="base"/>
            <a:endParaRPr lang="ru-RU" sz="5600" b="1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КОРПАШКО АРТЕМ ЗАНЯЛ ПЕРВОЕ МЕСТО В РАЙОННОМ КОНКУРСЕ «БАЛ</a:t>
            </a:r>
            <a:r>
              <a:rPr lang="kk-KZ" sz="3600" b="1" dirty="0" smtClean="0">
                <a:solidFill>
                  <a:srgbClr val="FF0000"/>
                </a:solidFill>
              </a:rPr>
              <a:t>Ғ</a:t>
            </a:r>
            <a:r>
              <a:rPr lang="ru-RU" sz="3600" b="1" dirty="0" smtClean="0">
                <a:solidFill>
                  <a:srgbClr val="FF0000"/>
                </a:solidFill>
              </a:rPr>
              <a:t>ЫН ШАҚ»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IMG-20170207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1" y="273050"/>
            <a:ext cx="5357850" cy="658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1026" name="Picture 2" descr="C:\Users\Пользователь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15369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</a:rPr>
              <a:t>Кружок  ИЗО «</a:t>
            </a:r>
            <a:r>
              <a:rPr lang="ru-RU" sz="2800" b="1" u="sng" dirty="0" smtClean="0">
                <a:solidFill>
                  <a:srgbClr val="FF0000"/>
                </a:solidFill>
              </a:rPr>
              <a:t>Волшебные краски</a:t>
            </a:r>
            <a:r>
              <a:rPr lang="kk-KZ" sz="2800" b="1" u="sng" dirty="0" smtClean="0">
                <a:solidFill>
                  <a:srgbClr val="FF0000"/>
                </a:solidFill>
              </a:rPr>
              <a:t>»-Руководитель  Кулахметова Асия Жумабаевна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Пользователь\Desktop\20170314_143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4291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4296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Monotype Corsiva" pitchFamily="66" charset="0"/>
              </a:rPr>
              <a:t>Работы кружка «Волшебные краски» </a:t>
            </a:r>
            <a:r>
              <a:rPr lang="ru-RU" sz="4400" u="sng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u="sng" dirty="0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Развитие творчества у детей средствами нетрадиционных техник рисования через кружковую деятельность</a:t>
            </a:r>
            <a:r>
              <a:rPr lang="ru-RU" sz="2800" dirty="0" smtClean="0">
                <a:latin typeface="Monotype Corsiva" pitchFamily="66" charset="0"/>
              </a:rPr>
              <a:t>. 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для Наших Мам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НЕТРАДИЦИОННОЕ РИСОВАНИЕ ПЛАСТИЛИНОМ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3" descr="imag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857763" cy="5429264"/>
          </a:xfrm>
        </p:spPr>
      </p:pic>
      <p:pic>
        <p:nvPicPr>
          <p:cNvPr id="6" name="Содержимое 3" descr="image7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4286247" cy="53578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643866" cy="52863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ПАЛЬЧИКОВОЕ РИСОВАНИЕ, МОНОТИПИЯ,РИСОВАНИЕ САЛФЕТКОЙ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НИТКОГРАФИЯ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70209_1647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929090" cy="5143536"/>
          </a:xfrm>
          <a:prstGeom prst="rect">
            <a:avLst/>
          </a:prstGeom>
        </p:spPr>
      </p:pic>
      <p:pic>
        <p:nvPicPr>
          <p:cNvPr id="6" name="Содержимое 3" descr="20170209_165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31451" y="1773243"/>
            <a:ext cx="5072098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Радужное складывание.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8804" y="214279"/>
            <a:ext cx="5429264" cy="785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ПЛАСТИЛИНОГРАФИЯ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3" descr="image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477" r="15374"/>
          <a:stretch>
            <a:fillRect/>
          </a:stretch>
        </p:blipFill>
        <p:spPr>
          <a:xfrm>
            <a:off x="457200" y="1500174"/>
            <a:ext cx="4186238" cy="5143536"/>
          </a:xfrm>
        </p:spPr>
      </p:pic>
      <p:pic>
        <p:nvPicPr>
          <p:cNvPr id="8" name="Содержимое 7" descr="ima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7812" r="35156"/>
          <a:stretch>
            <a:fillRect/>
          </a:stretch>
        </p:blipFill>
        <p:spPr>
          <a:xfrm>
            <a:off x="4662802" y="1500174"/>
            <a:ext cx="4006220" cy="5143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Autofit/>
          </a:bodyPr>
          <a:lstStyle/>
          <a:p>
            <a:r>
              <a:rPr lang="kk-KZ" sz="2800" b="1" u="sng" dirty="0" smtClean="0"/>
              <a:t/>
            </a:r>
            <a:br>
              <a:rPr lang="kk-KZ" sz="2800" b="1" u="sng" dirty="0" smtClean="0"/>
            </a:br>
            <a:r>
              <a:rPr lang="kk-KZ" sz="2800" b="1" u="sng" dirty="0" smtClean="0">
                <a:solidFill>
                  <a:srgbClr val="FF0000"/>
                </a:solidFill>
              </a:rPr>
              <a:t>Вокальный кружок « Домисолька» -руководитель- Кабикенов Талгат Оралович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C:\Users\Пользователь\Desktop\фото семинар\IMG_5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3087" y="750063"/>
            <a:ext cx="5500702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Работы на районной  конкурс «Независимость глазами ребенка!»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3" descr="image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114800" cy="4857784"/>
          </a:xfrm>
        </p:spPr>
      </p:pic>
      <p:pic>
        <p:nvPicPr>
          <p:cNvPr id="8" name="Содержимое 5" descr="image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1" y="1785926"/>
            <a:ext cx="4114800" cy="478634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214422"/>
            <a:ext cx="4211668" cy="5429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Кононова Таисия 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заняла 1 – место </a:t>
            </a:r>
            <a:b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в районном  конкурсе «Независимость глазами ребенка</a:t>
            </a:r>
            <a:r>
              <a:rPr lang="ru-RU" sz="4000" dirty="0" smtClean="0">
                <a:latin typeface="Monotype Corsiva" pitchFamily="66" charset="0"/>
              </a:rPr>
              <a:t>!»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3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50059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7144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Участие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Республиканском конкурсе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«</a:t>
            </a:r>
            <a:r>
              <a:rPr lang="kk-KZ" sz="3200" b="1" dirty="0" smtClean="0">
                <a:solidFill>
                  <a:srgbClr val="C00000"/>
                </a:solidFill>
              </a:rPr>
              <a:t>Әлемді тербеткен ана!</a:t>
            </a:r>
            <a:r>
              <a:rPr lang="kk-KZ" sz="3200" dirty="0" smtClean="0">
                <a:solidFill>
                  <a:srgbClr val="C00000"/>
                </a:solidFill>
              </a:rPr>
              <a:t>»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714488"/>
            <a:ext cx="3714776" cy="61436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Петренко Лиза награждена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«Диплом первой степени»,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Царев Егор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награжден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Сертификатом  за участие.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0170315_09270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857364"/>
            <a:ext cx="2844331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70315_092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928802"/>
            <a:ext cx="2500298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Приобщая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занятиям по интересам 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способствуем,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повышению уровня развития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дошкольников, их личного,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интеллектуального,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творческого и эстетического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потенциала,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сделать 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дальнейшую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жизнь полной, яркой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счастливой.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71480"/>
            <a:ext cx="7972452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571604"/>
          </a:xfrm>
        </p:spPr>
        <p:txBody>
          <a:bodyPr>
            <a:normAutofit fontScale="90000"/>
          </a:bodyPr>
          <a:lstStyle/>
          <a:p>
            <a:pPr lvl="0"/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b="1" dirty="0" smtClean="0">
                <a:solidFill>
                  <a:srgbClr val="FF0000"/>
                </a:solidFill>
              </a:rPr>
              <a:t>Цель: </a:t>
            </a:r>
            <a:r>
              <a:rPr lang="kk-KZ" sz="2700" b="1" dirty="0" smtClean="0">
                <a:solidFill>
                  <a:srgbClr val="FF0000"/>
                </a:solidFill>
              </a:rPr>
              <a:t>Развивать мелодический, тембровый звуковысотный  слух, творческую активность.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kk-KZ" sz="2700" b="1" dirty="0" smtClean="0">
                <a:solidFill>
                  <a:srgbClr val="FF0000"/>
                </a:solidFill>
              </a:rPr>
              <a:t> Развивать стремление  самостоятельно исполнять песни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kk-KZ" sz="2900" dirty="0" smtClean="0">
                <a:solidFill>
                  <a:srgbClr val="FFFF00"/>
                </a:solidFill>
              </a:rPr>
              <a:t>Кружок проводится с детьми младшей и  старшей возрастной группы</a:t>
            </a:r>
            <a:r>
              <a:rPr lang="kk-KZ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kk-KZ" dirty="0" smtClean="0">
                <a:solidFill>
                  <a:srgbClr val="FFFF00"/>
                </a:solidFill>
              </a:rPr>
              <a:t>. Пение способствует развитию речи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C:\Users\Пользователь\Desktop\отчеты кружка 2017\фотографии на отчет\IMG-20160226-WA000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64343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Пользователь\Desktop\отчеты кружка 2017\фотографии на отчет\WP_20160217_00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7430"/>
            <a:ext cx="449897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У детей расширяется   словарный запас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Пользователь\Desktop\отчеты кружка 2017\фотографии на отчет\WP_20160217_0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Пользователь\Desktop\отчеты кружка 2017\фотографии на отчет\WP_20160217_00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186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Учит детей  самостоятельно  начинать и заканчивать песню.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C:\Users\Пользователь\Desktop\отчеты кружка 2017\фотографии на отчет\WP_20160217_01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4018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Пользователь\Desktop\отчеты кружка 2017\фотографии на отчет\WP_20160329_00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71612"/>
            <a:ext cx="418623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u="sng" dirty="0" smtClean="0">
                <a:solidFill>
                  <a:srgbClr val="FF0000"/>
                </a:solidFill>
              </a:rPr>
              <a:t>ТЕАТР КУКОЛ  « Ертегі» </a:t>
            </a:r>
            <a:r>
              <a:rPr lang="ru-RU" sz="3600" b="1" u="sng" dirty="0" smtClean="0">
                <a:solidFill>
                  <a:srgbClr val="FF0000"/>
                </a:solidFill>
              </a:rPr>
              <a:t>-</a:t>
            </a:r>
            <a:r>
              <a:rPr lang="kk-KZ" sz="3600" b="1" u="sng" dirty="0" smtClean="0">
                <a:solidFill>
                  <a:srgbClr val="FF0000"/>
                </a:solidFill>
              </a:rPr>
              <a:t>РУКОВОДИТЕЛЬ  Шолько Наталья Владимировна</a:t>
            </a:r>
            <a:r>
              <a:rPr lang="kk-KZ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фото семинар\IMG_53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357298"/>
            <a:ext cx="55007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Постановка сказки «Лисичка- сестричка»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ользователь\Desktop\отчеты кружка 2017\кружок  подготовка\image (3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7858179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Постановка казахской  сказки «</a:t>
            </a:r>
            <a:r>
              <a:rPr lang="ru-RU" b="1" dirty="0" err="1" smtClean="0">
                <a:solidFill>
                  <a:srgbClr val="FFFF00"/>
                </a:solidFill>
              </a:rPr>
              <a:t>Алдар</a:t>
            </a:r>
            <a:r>
              <a:rPr lang="ru-RU" b="1" dirty="0" smtClean="0">
                <a:solidFill>
                  <a:srgbClr val="FFFF00"/>
                </a:solidFill>
              </a:rPr>
              <a:t> К</a:t>
            </a:r>
            <a:r>
              <a:rPr lang="kk-KZ" b="1" dirty="0" smtClean="0">
                <a:solidFill>
                  <a:srgbClr val="FFFF00"/>
                </a:solidFill>
              </a:rPr>
              <a:t>өсе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Пользователь\Desktop\отчеты кружка 2017\кружок  подготовка\image (29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72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291</Words>
  <PresentationFormat>Экран (4:3)</PresentationFormat>
  <Paragraphs>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ЦЕЛИ И ЗАДАЧИ</vt:lpstr>
      <vt:lpstr> Вокальный кружок « Домисолька» -руководитель- Кабикенов Талгат Оралович </vt:lpstr>
      <vt:lpstr> Цель: Развивать мелодический, тембровый звуковысотный  слух, творческую активность.  Развивать стремление  самостоятельно исполнять песни </vt:lpstr>
      <vt:lpstr>У детей расширяется   словарный запас</vt:lpstr>
      <vt:lpstr>Учит детей  самостоятельно  начинать и заканчивать песню.</vt:lpstr>
      <vt:lpstr>ТЕАТР КУКОЛ  « Ертегі» -РУКОВОДИТЕЛЬ  Шолько Наталья Владимировна. </vt:lpstr>
      <vt:lpstr>Постановка сказки «Лисичка- сестричка»</vt:lpstr>
      <vt:lpstr>Постановка казахской  сказки «Алдар Көсе»</vt:lpstr>
      <vt:lpstr>Опытный педагог знает, как развивать речь у детей</vt:lpstr>
      <vt:lpstr> Танцевальный кружок « Искорка»- руководитель Трегубова Наталья Александровна </vt:lpstr>
      <vt:lpstr>За период с сентября по март было разучено 6 танцев</vt:lpstr>
      <vt:lpstr>Формирование пластики у детей </vt:lpstr>
      <vt:lpstr>    Осенний бал «РАДУЖНОЕ НАСТРОЕНИЕ»   </vt:lpstr>
      <vt:lpstr>НОВОГОДНИЕ УТРЕННИКИ</vt:lpstr>
      <vt:lpstr>ДЕНЬ НЕЗАВИСИМОСТИ РК</vt:lpstr>
      <vt:lpstr>МЕЖДУНАРОДНЫЙ ЖЕНСКИЙ ДЕНЬ  МАРТА</vt:lpstr>
      <vt:lpstr> Кружок «Асыл қазына»- руководитель Шайжанова Назира Сериковна. </vt:lpstr>
      <vt:lpstr>ЦЕЛЬ: Формировать активный и пассивный  словарный запас (говорить на казахском языке и понимать язык)</vt:lpstr>
      <vt:lpstr>Слайд 20</vt:lpstr>
      <vt:lpstr>РЕЗУЛЬТАТЫ</vt:lpstr>
      <vt:lpstr>Кружок  ИЗО «Волшебные краски»-Руководитель  Кулахметова Асия Жумабаевна</vt:lpstr>
      <vt:lpstr>Слайд 23</vt:lpstr>
      <vt:lpstr>Выставка для Наших Мам </vt:lpstr>
      <vt:lpstr>НЕТРАДИЦИОННОЕ РИСОВАНИЕ ПЛАСТИЛИНОМ</vt:lpstr>
      <vt:lpstr>ПАЛЬЧИКОВОЕ РИСОВАНИЕ, МОНОТИПИЯ,РИСОВАНИЕ САЛФЕТКОЙ</vt:lpstr>
      <vt:lpstr>НИТКОГРАФИЯ</vt:lpstr>
      <vt:lpstr>  Радужное складывание.  </vt:lpstr>
      <vt:lpstr>ПЛАСТИЛИНОГРАФИЯ</vt:lpstr>
      <vt:lpstr>Работы на районной  конкурс «Независимость глазами ребенка!»</vt:lpstr>
      <vt:lpstr>Наши результаты</vt:lpstr>
      <vt:lpstr>Участие  в Республиканском конкурсе  «Әлемді тербеткен ана!»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2017-03-14T04:13:43Z</dcterms:created>
  <dcterms:modified xsi:type="dcterms:W3CDTF">2017-03-15T07:30:38Z</dcterms:modified>
</cp:coreProperties>
</file>